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2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97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>
        <p:scale>
          <a:sx n="60" d="100"/>
          <a:sy n="60" d="100"/>
        </p:scale>
        <p:origin x="27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8AEA-D0FE-4722-87F8-BCC363403D98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D443-1D6D-45E0-9AE3-8F6D9AF76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50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8AEA-D0FE-4722-87F8-BCC363403D98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D443-1D6D-45E0-9AE3-8F6D9AF76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7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8AEA-D0FE-4722-87F8-BCC363403D98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D443-1D6D-45E0-9AE3-8F6D9AF76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52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8AEA-D0FE-4722-87F8-BCC363403D98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D443-1D6D-45E0-9AE3-8F6D9AF76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18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8AEA-D0FE-4722-87F8-BCC363403D98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D443-1D6D-45E0-9AE3-8F6D9AF76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2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8AEA-D0FE-4722-87F8-BCC363403D98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D443-1D6D-45E0-9AE3-8F6D9AF76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67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8AEA-D0FE-4722-87F8-BCC363403D98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D443-1D6D-45E0-9AE3-8F6D9AF76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7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8AEA-D0FE-4722-87F8-BCC363403D98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D443-1D6D-45E0-9AE3-8F6D9AF76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5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8AEA-D0FE-4722-87F8-BCC363403D98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D443-1D6D-45E0-9AE3-8F6D9AF76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818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8AEA-D0FE-4722-87F8-BCC363403D98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D443-1D6D-45E0-9AE3-8F6D9AF76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4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68AEA-D0FE-4722-87F8-BCC363403D98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0D443-1D6D-45E0-9AE3-8F6D9AF76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5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68AEA-D0FE-4722-87F8-BCC363403D98}" type="datetimeFigureOut">
              <a:rPr lang="ru-RU" smtClean="0"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0D443-1D6D-45E0-9AE3-8F6D9AF761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83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8"/>
            <a:ext cx="12192000" cy="6865258"/>
          </a:xfrm>
        </p:spPr>
      </p:pic>
      <p:sp>
        <p:nvSpPr>
          <p:cNvPr id="3" name="Волна 2"/>
          <p:cNvSpPr/>
          <p:nvPr/>
        </p:nvSpPr>
        <p:spPr>
          <a:xfrm>
            <a:off x="838200" y="206102"/>
            <a:ext cx="5658854" cy="1988458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  <a:latin typeface="Monotype Corsiva" panose="03010101010201010101" pitchFamily="66" charset="0"/>
              </a:rPr>
              <a:t>Давидова Тетяна Юріївна</a:t>
            </a:r>
            <a:endParaRPr lang="ru-RU" sz="4800" b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1849711"/>
            <a:ext cx="7668126" cy="5008289"/>
          </a:xfrm>
          <a:prstGeom prst="horizontalScroll">
            <a:avLst/>
          </a:prstGeom>
          <a:gradFill flip="none" rotWithShape="1">
            <a:gsLst>
              <a:gs pos="89000">
                <a:srgbClr val="F09455"/>
              </a:gs>
              <a:gs pos="83599">
                <a:srgbClr val="F29E65"/>
              </a:gs>
              <a:gs pos="57945">
                <a:srgbClr val="F9D1B6"/>
              </a:gs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англійської та німецької мови;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 педагогічний стаж – 14 років;</a:t>
            </a:r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Закінчила Криворізький державний педагогічний університет;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 роботи :Криворізька загальноосвітня школа І-ІІІ ступенів №126;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Методична тема: «Впровадження </a:t>
            </a:r>
            <a:r>
              <a:rPr lang="uk-UA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мовного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портфоліо для підвищення мотивації вивчення англійської мови»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Педагогічне кредо </a:t>
            </a:r>
          </a:p>
          <a:p>
            <a:pPr algn="ctr"/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44253" y="5037221"/>
            <a:ext cx="2941587" cy="1122947"/>
          </a:xfrm>
          <a:prstGeom prst="ellipse">
            <a:avLst/>
          </a:prstGeom>
          <a:solidFill>
            <a:schemeClr val="accent2">
              <a:lumMod val="75000"/>
              <a:alpha val="3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Success doesn't</a:t>
            </a:r>
          </a:p>
          <a:p>
            <a:pPr algn="ctr"/>
            <a:r>
              <a:rPr lang="en-US" sz="2400" b="1" i="1" dirty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c</a:t>
            </a:r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ome to you, you go to it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057" y="741747"/>
            <a:ext cx="1937083" cy="2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4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37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453937" cy="826168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884" y="3977564"/>
            <a:ext cx="1331495" cy="19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9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" y="0"/>
            <a:ext cx="121708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3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4657">
            <a:off x="8059008" y="1396351"/>
            <a:ext cx="2155641" cy="29646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584">
            <a:off x="5602851" y="1414123"/>
            <a:ext cx="2032186" cy="2971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0534">
            <a:off x="5836079" y="4214667"/>
            <a:ext cx="1953803" cy="257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60</Words>
  <Application>Microsoft Office PowerPoint</Application>
  <PresentationFormat>Широкоэкранный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Tatiana Davydovamail</dc:creator>
  <cp:lastModifiedBy>Tatiana Davydovamail</cp:lastModifiedBy>
  <cp:revision>16</cp:revision>
  <dcterms:created xsi:type="dcterms:W3CDTF">2018-01-13T14:30:07Z</dcterms:created>
  <dcterms:modified xsi:type="dcterms:W3CDTF">2018-01-14T18:25:12Z</dcterms:modified>
</cp:coreProperties>
</file>